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1" r:id="rId1"/>
  </p:sldMasterIdLst>
  <p:notesMasterIdLst>
    <p:notesMasterId r:id="rId12"/>
  </p:notesMasterIdLst>
  <p:sldIdLst>
    <p:sldId id="256" r:id="rId2"/>
    <p:sldId id="601" r:id="rId3"/>
    <p:sldId id="636" r:id="rId4"/>
    <p:sldId id="637" r:id="rId5"/>
    <p:sldId id="638" r:id="rId6"/>
    <p:sldId id="639" r:id="rId7"/>
    <p:sldId id="642" r:id="rId8"/>
    <p:sldId id="631" r:id="rId9"/>
    <p:sldId id="644" r:id="rId10"/>
    <p:sldId id="643" r:id="rId11"/>
  </p:sldIdLst>
  <p:sldSz cx="9144000" cy="6858000" type="screen4x3"/>
  <p:notesSz cx="7099300" cy="10234613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ＭＳ Ｐゴシック" pitchFamily="50" charset="-128"/>
        <a:ea typeface="ＭＳ Ｐゴシック" pitchFamily="50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CCCCFF"/>
    <a:srgbClr val="000099"/>
    <a:srgbClr val="008000"/>
    <a:srgbClr val="FFCC99"/>
    <a:srgbClr val="FFCA99"/>
    <a:srgbClr val="FFFF99"/>
    <a:srgbClr val="FFFFCC"/>
    <a:srgbClr val="FF99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1" autoAdjust="0"/>
    <p:restoredTop sz="85057" autoAdjust="0"/>
  </p:normalViewPr>
  <p:slideViewPr>
    <p:cSldViewPr snapToGrid="0">
      <p:cViewPr varScale="1">
        <p:scale>
          <a:sx n="63" d="100"/>
          <a:sy n="63" d="100"/>
        </p:scale>
        <p:origin x="16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51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143" cy="51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32" tIns="47316" rIns="94632" bIns="473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504" y="0"/>
            <a:ext cx="3076143" cy="51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32" tIns="47316" rIns="94632" bIns="473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62" y="4861483"/>
            <a:ext cx="5678778" cy="460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32" tIns="47316" rIns="94632" bIns="473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330"/>
            <a:ext cx="3076143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32" tIns="47316" rIns="94632" bIns="473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504" y="9721330"/>
            <a:ext cx="3076143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32" tIns="47316" rIns="94632" bIns="473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693FD76-3AAE-4FA6-90A3-812CF9DD512E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21184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ja-JP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7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68886" indent="-295725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82903" indent="-236580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56064" indent="-236580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129225" indent="-236580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602385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3075547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548708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4021869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fld id="{D8B5C7BB-F755-44EB-B795-CC0A9BD9DA8B}" type="slidenum">
              <a:rPr lang="ja-JP" altLang="en-US" smtClean="0">
                <a:latin typeface="Arial" pitchFamily="34" charset="0"/>
                <a:cs typeface="Arial" pitchFamily="34" charset="0"/>
              </a:rPr>
              <a:pPr/>
              <a:t>1</a:t>
            </a:fld>
            <a:endParaRPr lang="en-US" altLang="ja-JP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7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ja-JP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7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68886" indent="-295725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82903" indent="-236580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56064" indent="-236580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129225" indent="-236580"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602385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3075547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548708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4021869" indent="-23658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fld id="{D8B5C7BB-F755-44EB-B795-CC0A9BD9DA8B}" type="slidenum">
              <a:rPr lang="ja-JP" altLang="en-US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en-US" altLang="ja-JP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7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9849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2532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623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3240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486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73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1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Dot, at,</a:t>
            </a:r>
            <a:r>
              <a:rPr lang="en-US" baseline="0" dirty="0" smtClean="0"/>
              <a:t> hyphen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3FD76-3AAE-4FA6-90A3-812CF9DD512E}" type="slidenum">
              <a:rPr lang="ja-JP" altLang="en-US" smtClean="0"/>
              <a:pPr>
                <a:defRPr/>
              </a:pPr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814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3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0" y="5721341"/>
            <a:ext cx="4572000" cy="1118659"/>
          </a:xfrm>
          <a:prstGeom prst="rect">
            <a:avLst/>
          </a:prstGeom>
        </p:spPr>
        <p:txBody>
          <a:bodyPr wrap="square" lIns="468000" tIns="0" rIns="0" bIns="864000" anchor="b" anchorCtr="0">
            <a:spAutoFit/>
          </a:bodyPr>
          <a:lstStyle>
            <a:lvl1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None/>
              <a:defRPr sz="1600">
                <a:latin typeface="+mn-ea"/>
                <a:ea typeface="+mn-ea"/>
                <a:cs typeface="Meiryo UI" panose="020B0604030504040204" pitchFamily="50" charset="-128"/>
              </a:defRPr>
            </a:lvl1pPr>
            <a:lvl2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256" y="4105960"/>
            <a:ext cx="3535992" cy="1212341"/>
          </a:xfrm>
          <a:prstGeom prst="rect">
            <a:avLst/>
          </a:prstGeom>
        </p:spPr>
      </p:pic>
      <p:sp>
        <p:nvSpPr>
          <p:cNvPr id="8" name="テキスト プレースホルダー 24"/>
          <p:cNvSpPr>
            <a:spLocks noGrp="1"/>
          </p:cNvSpPr>
          <p:nvPr>
            <p:ph type="body" sz="quarter" idx="17"/>
          </p:nvPr>
        </p:nvSpPr>
        <p:spPr bwMode="auto">
          <a:xfrm>
            <a:off x="468001" y="2615165"/>
            <a:ext cx="5401858" cy="365577"/>
          </a:xfrm>
          <a:prstGeom prst="rect">
            <a:avLst/>
          </a:prstGeom>
        </p:spPr>
        <p:txBody>
          <a:bodyPr vert="horz" wrap="square" lIns="0" tIns="0" rIns="10800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lang="ja-JP" altLang="en-US" sz="2000" smtClean="0">
                <a:latin typeface="+mj-ea"/>
                <a:ea typeface="+mj-ea"/>
                <a:cs typeface="Meiryo UI" panose="020B0604030504040204" pitchFamily="50" charset="-128"/>
              </a:defRPr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9" name="タイトル 4"/>
          <p:cNvSpPr>
            <a:spLocks noGrp="1"/>
          </p:cNvSpPr>
          <p:nvPr>
            <p:ph type="title" hasCustomPrompt="1"/>
          </p:nvPr>
        </p:nvSpPr>
        <p:spPr>
          <a:xfrm>
            <a:off x="468000" y="3162920"/>
            <a:ext cx="5401858" cy="54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ja-JP" altLang="en-US" sz="3200" b="1" smtClean="0">
                <a:latin typeface="+mj-ea"/>
                <a:ea typeface="+mj-ea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マスターテキストの書式設定</a:t>
            </a:r>
          </a:p>
        </p:txBody>
      </p:sp>
      <p:pic>
        <p:nvPicPr>
          <p:cNvPr id="10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6105832" y="-4032"/>
            <a:ext cx="3038168" cy="68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053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4" y="165014"/>
            <a:ext cx="2518420" cy="863459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" y="3064074"/>
            <a:ext cx="5943600" cy="523141"/>
          </a:xfrm>
          <a:prstGeom prst="rect">
            <a:avLst/>
          </a:prstGeom>
        </p:spPr>
        <p:txBody>
          <a:bodyPr lIns="468000" rIns="0"/>
          <a:lstStyle>
            <a:lvl1pPr>
              <a:defRPr sz="28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6105832" y="-4032"/>
            <a:ext cx="3038168" cy="6862031"/>
          </a:xfrm>
          <a:prstGeom prst="rect">
            <a:avLst/>
          </a:prstGeom>
        </p:spPr>
      </p:pic>
      <p:sp>
        <p:nvSpPr>
          <p:cNvPr id="7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4" y="165014"/>
            <a:ext cx="2518420" cy="86345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6105832" y="-4032"/>
            <a:ext cx="3038168" cy="6862031"/>
          </a:xfrm>
          <a:prstGeom prst="rect">
            <a:avLst/>
          </a:prstGeom>
        </p:spPr>
      </p:pic>
      <p:sp>
        <p:nvSpPr>
          <p:cNvPr id="14" name="スライド番号プレースホルダー 4"/>
          <p:cNvSpPr txBox="1">
            <a:spLocks/>
          </p:cNvSpPr>
          <p:nvPr userDrawn="1"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 bwMode="auto">
          <a:xfrm>
            <a:off x="7250625" y="6557529"/>
            <a:ext cx="135614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2019 Toshiba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240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4" y="165014"/>
            <a:ext cx="2518420" cy="863459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" y="3064074"/>
            <a:ext cx="5943600" cy="523141"/>
          </a:xfrm>
          <a:prstGeom prst="rect">
            <a:avLst/>
          </a:prstGeom>
        </p:spPr>
        <p:txBody>
          <a:bodyPr lIns="468000" rIns="0"/>
          <a:lstStyle>
            <a:lvl1pPr>
              <a:defRPr sz="28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6105832" y="-4032"/>
            <a:ext cx="3038168" cy="6862031"/>
          </a:xfrm>
          <a:prstGeom prst="rect">
            <a:avLst/>
          </a:prstGeom>
        </p:spPr>
      </p:pic>
      <p:sp>
        <p:nvSpPr>
          <p:cNvPr id="7" name="スライド番号プレースホルダー 4"/>
          <p:cNvSpPr txBox="1">
            <a:spLocks/>
          </p:cNvSpPr>
          <p:nvPr userDrawn="1"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フッター プレースホルダー 3"/>
          <p:cNvSpPr txBox="1">
            <a:spLocks/>
          </p:cNvSpPr>
          <p:nvPr userDrawn="1"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170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for the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2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" y="466014"/>
            <a:ext cx="5567040" cy="407859"/>
          </a:xfrm>
          <a:prstGeom prst="rect">
            <a:avLst/>
          </a:prstGeom>
        </p:spPr>
        <p:txBody>
          <a:bodyPr lIns="0" anchor="t" anchorCtr="0"/>
          <a:lstStyle>
            <a:lvl1pPr>
              <a:defRPr sz="200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en-US" altLang="ja-JP" dirty="0" smtClean="0"/>
              <a:t>To ABCDE</a:t>
            </a:r>
            <a:endParaRPr kumimoji="1" lang="ja-JP" altLang="en-US" dirty="0" smtClean="0"/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543CFF27-F10C-A444-8A84-B0F08A699F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3048001" cy="6858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" y="4866249"/>
            <a:ext cx="2518420" cy="863459"/>
          </a:xfrm>
          <a:prstGeom prst="rect">
            <a:avLst/>
          </a:prstGeom>
        </p:spPr>
      </p:pic>
      <p:sp>
        <p:nvSpPr>
          <p:cNvPr id="13" name="テキスト プレースホルダー 3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-1" y="5721341"/>
            <a:ext cx="4583575" cy="1118659"/>
          </a:xfrm>
          <a:prstGeom prst="rect">
            <a:avLst/>
          </a:prstGeom>
        </p:spPr>
        <p:txBody>
          <a:bodyPr wrap="square" lIns="468000" tIns="0" rIns="0" bIns="864000" anchor="t" anchorCtr="0">
            <a:noAutofit/>
          </a:bodyPr>
          <a:lstStyle>
            <a:lvl1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None/>
              <a:defRPr sz="1600">
                <a:latin typeface="+mn-ea"/>
                <a:ea typeface="+mn-ea"/>
                <a:cs typeface="Meiryo UI" panose="020B0604030504040204" pitchFamily="50" charset="-128"/>
              </a:defRPr>
            </a:lvl1pPr>
            <a:lvl2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10" name="テキスト プレースホルダー 24"/>
          <p:cNvSpPr>
            <a:spLocks noGrp="1"/>
          </p:cNvSpPr>
          <p:nvPr>
            <p:ph type="body" sz="quarter" idx="18"/>
          </p:nvPr>
        </p:nvSpPr>
        <p:spPr bwMode="auto">
          <a:xfrm>
            <a:off x="468001" y="2615165"/>
            <a:ext cx="6984360" cy="365577"/>
          </a:xfrm>
          <a:prstGeom prst="rect">
            <a:avLst/>
          </a:prstGeom>
        </p:spPr>
        <p:txBody>
          <a:bodyPr vert="horz" wrap="square" lIns="0" tIns="0" rIns="10800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lang="ja-JP" altLang="en-US" sz="2000" smtClean="0">
                <a:latin typeface="+mn-ea"/>
                <a:ea typeface="+mn-ea"/>
                <a:cs typeface="Meiryo UI" panose="020B0604030504040204" pitchFamily="50" charset="-128"/>
              </a:defRPr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4" name="タイトル 4"/>
          <p:cNvSpPr>
            <a:spLocks noGrp="1"/>
          </p:cNvSpPr>
          <p:nvPr>
            <p:ph type="title" hasCustomPrompt="1"/>
          </p:nvPr>
        </p:nvSpPr>
        <p:spPr>
          <a:xfrm>
            <a:off x="468000" y="3162920"/>
            <a:ext cx="6984360" cy="54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ja-JP" altLang="en-US" sz="3200" b="1" smtClean="0">
                <a:latin typeface="+mj-ea"/>
                <a:ea typeface="+mj-ea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マスターテキストの書式設定</a:t>
            </a:r>
          </a:p>
        </p:txBody>
      </p:sp>
      <p:sp>
        <p:nvSpPr>
          <p:cNvPr id="18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93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12"/>
          </p:nvPr>
        </p:nvSpPr>
        <p:spPr bwMode="gray">
          <a:xfrm>
            <a:off x="1320800" y="1350438"/>
            <a:ext cx="6043705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33" name="テキスト プレースホルダー 15"/>
          <p:cNvSpPr>
            <a:spLocks noGrp="1"/>
          </p:cNvSpPr>
          <p:nvPr>
            <p:ph type="body" sz="quarter" idx="16"/>
          </p:nvPr>
        </p:nvSpPr>
        <p:spPr bwMode="gray">
          <a:xfrm>
            <a:off x="1320800" y="2347283"/>
            <a:ext cx="6043705" cy="66479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35" name="テキスト プレースホルダー 15"/>
          <p:cNvSpPr>
            <a:spLocks noGrp="1"/>
          </p:cNvSpPr>
          <p:nvPr>
            <p:ph type="body" sz="quarter" idx="18"/>
          </p:nvPr>
        </p:nvSpPr>
        <p:spPr bwMode="gray">
          <a:xfrm>
            <a:off x="1320800" y="3388785"/>
            <a:ext cx="6043705" cy="66479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37" name="テキスト プレースホルダー 15"/>
          <p:cNvSpPr>
            <a:spLocks noGrp="1"/>
          </p:cNvSpPr>
          <p:nvPr>
            <p:ph type="body" sz="quarter" idx="20"/>
          </p:nvPr>
        </p:nvSpPr>
        <p:spPr bwMode="gray">
          <a:xfrm>
            <a:off x="1320800" y="4436658"/>
            <a:ext cx="6043705" cy="66479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39" name="テキスト プレースホルダー 15"/>
          <p:cNvSpPr>
            <a:spLocks noGrp="1"/>
          </p:cNvSpPr>
          <p:nvPr>
            <p:ph type="body" sz="quarter" idx="22"/>
          </p:nvPr>
        </p:nvSpPr>
        <p:spPr bwMode="gray">
          <a:xfrm>
            <a:off x="1320800" y="5455504"/>
            <a:ext cx="6043705" cy="66479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0" name="タイトル 1"/>
          <p:cNvSpPr>
            <a:spLocks noGrp="1"/>
          </p:cNvSpPr>
          <p:nvPr>
            <p:ph type="title" hasCustomPrompt="1"/>
          </p:nvPr>
        </p:nvSpPr>
        <p:spPr>
          <a:xfrm>
            <a:off x="468000" y="408167"/>
            <a:ext cx="6896192" cy="39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ja-JP" altLang="en-US" sz="2400" b="1" smtClean="0">
                <a:solidFill>
                  <a:schemeClr val="tx1"/>
                </a:solidFill>
                <a:latin typeface="+mj-lt"/>
                <a:ea typeface="東芝 Pゴシック Medium" panose="020B0600000000000000" pitchFamily="50" charset="-128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dirty="0" smtClean="0"/>
              <a:t>Format for master text</a:t>
            </a:r>
            <a:endParaRPr kumimoji="1" lang="ja-JP" altLang="en-US" dirty="0" smtClean="0"/>
          </a:p>
        </p:txBody>
      </p:sp>
      <p:sp>
        <p:nvSpPr>
          <p:cNvPr id="28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68313" y="1277168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東芝 Pゴシック Light" panose="020B0300000000000000" pitchFamily="50" charset="-128"/>
              </a:defRPr>
            </a:lvl1pPr>
          </a:lstStyle>
          <a:p>
            <a:pPr marL="10658" lvl="0" defTabSz="914228"/>
            <a:r>
              <a:rPr kumimoji="1" lang="en-US" altLang="ja-JP" dirty="0" smtClean="0"/>
              <a:t>00</a:t>
            </a:r>
            <a:endParaRPr kumimoji="1" lang="ja-JP" altLang="en-US" dirty="0" smtClean="0"/>
          </a:p>
        </p:txBody>
      </p:sp>
      <p:sp>
        <p:nvSpPr>
          <p:cNvPr id="41" name="テキスト プレースホルダー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68313" y="2310527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10658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東芝 Pゴシック Light" panose="020B0300000000000000" pitchFamily="50" charset="-128"/>
              </a:defRPr>
            </a:lvl1pPr>
          </a:lstStyle>
          <a:p>
            <a:pPr marL="10658" lvl="0" defTabSz="914228"/>
            <a:r>
              <a:rPr kumimoji="1" lang="en-US" altLang="ja-JP" dirty="0" smtClean="0"/>
              <a:t>00</a:t>
            </a:r>
            <a:endParaRPr kumimoji="1" lang="ja-JP" altLang="en-US" dirty="0" smtClean="0"/>
          </a:p>
        </p:txBody>
      </p:sp>
      <p:sp>
        <p:nvSpPr>
          <p:cNvPr id="42" name="テキスト プレースホルダー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8313" y="3343886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10658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東芝 Pゴシック Light" panose="020B0300000000000000" pitchFamily="50" charset="-128"/>
              </a:defRPr>
            </a:lvl1pPr>
          </a:lstStyle>
          <a:p>
            <a:pPr marL="10658" lvl="0" defTabSz="914228"/>
            <a:r>
              <a:rPr kumimoji="1" lang="en-US" altLang="ja-JP" dirty="0" smtClean="0"/>
              <a:t>00</a:t>
            </a:r>
            <a:endParaRPr kumimoji="1" lang="ja-JP" altLang="en-US" dirty="0" smtClean="0"/>
          </a:p>
        </p:txBody>
      </p:sp>
      <p:sp>
        <p:nvSpPr>
          <p:cNvPr id="43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68313" y="4377245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10658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東芝 Pゴシック Light" panose="020B0300000000000000" pitchFamily="50" charset="-128"/>
              </a:defRPr>
            </a:lvl1pPr>
          </a:lstStyle>
          <a:p>
            <a:pPr marL="10658" lvl="0" defTabSz="914228"/>
            <a:r>
              <a:rPr kumimoji="1" lang="en-US" altLang="ja-JP" dirty="0" smtClean="0"/>
              <a:t>00</a:t>
            </a:r>
            <a:endParaRPr kumimoji="1" lang="ja-JP" altLang="en-US" dirty="0" smtClean="0"/>
          </a:p>
        </p:txBody>
      </p:sp>
      <p:sp>
        <p:nvSpPr>
          <p:cNvPr id="44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68313" y="5410605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10658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東芝 Pゴシック Light" panose="020B0300000000000000" pitchFamily="50" charset="-128"/>
              </a:defRPr>
            </a:lvl1pPr>
          </a:lstStyle>
          <a:p>
            <a:pPr marL="10658" lvl="0" defTabSz="914228"/>
            <a:r>
              <a:rPr kumimoji="1" lang="en-US" altLang="ja-JP" dirty="0" smtClean="0"/>
              <a:t>00</a:t>
            </a:r>
            <a:endParaRPr kumimoji="1" lang="ja-JP" altLang="en-US" dirty="0" smtClean="0"/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47460C97-3534-6B45-9737-891C28021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2914" y="0"/>
            <a:ext cx="1531086" cy="6858000"/>
          </a:xfrm>
          <a:prstGeom prst="rect">
            <a:avLst/>
          </a:prstGeom>
        </p:spPr>
      </p:pic>
      <p:sp>
        <p:nvSpPr>
          <p:cNvPr id="19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7774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6105832" y="-4032"/>
            <a:ext cx="3038168" cy="6862031"/>
          </a:xfrm>
          <a:prstGeom prst="rect">
            <a:avLst/>
          </a:prstGeom>
        </p:spPr>
      </p:pic>
      <p:sp>
        <p:nvSpPr>
          <p:cNvPr id="10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3302000" cy="2921095"/>
          </a:xfrm>
          <a:prstGeom prst="rect">
            <a:avLst/>
          </a:prstGeom>
        </p:spPr>
        <p:txBody>
          <a:bodyPr vert="horz" wrap="none" lIns="468000" tIns="0" rIns="0" bIns="0" rtlCol="0" anchor="b" anchorCtr="0">
            <a:noAutofit/>
          </a:bodyPr>
          <a:lstStyle>
            <a:lvl1pPr>
              <a:defRPr lang="ja-JP" altLang="en-US" sz="12252" dirty="0" smtClean="0">
                <a:solidFill>
                  <a:schemeClr val="accent1"/>
                </a:solidFill>
                <a:latin typeface="+mn-lt"/>
                <a:ea typeface="東芝 Pゴシック Light" panose="020B0300000000000000" pitchFamily="50" charset="-128"/>
                <a:cs typeface="東芝 Pゴシック Light" panose="020B0300000000000000" pitchFamily="50" charset="-128"/>
              </a:defRPr>
            </a:lvl1pPr>
          </a:lstStyle>
          <a:p>
            <a:pPr marL="10658" lvl="0" defTabSz="914228"/>
            <a:r>
              <a:rPr kumimoji="1" lang="en-US" altLang="ja-JP" dirty="0" smtClean="0"/>
              <a:t>00</a:t>
            </a:r>
            <a:endParaRPr kumimoji="1" lang="ja-JP" altLang="en-US" dirty="0" smtClean="0"/>
          </a:p>
        </p:txBody>
      </p:sp>
      <p:sp>
        <p:nvSpPr>
          <p:cNvPr id="14" name="テキスト プレースホルダー 3"/>
          <p:cNvSpPr>
            <a:spLocks noGrp="1"/>
          </p:cNvSpPr>
          <p:nvPr>
            <p:ph type="body" sz="quarter" idx="12"/>
          </p:nvPr>
        </p:nvSpPr>
        <p:spPr>
          <a:xfrm>
            <a:off x="468000" y="3805457"/>
            <a:ext cx="5456050" cy="390525"/>
          </a:xfrm>
          <a:prstGeom prst="rect">
            <a:avLst/>
          </a:prstGeom>
        </p:spPr>
        <p:txBody>
          <a:bodyPr wrap="square" lIns="0"/>
          <a:lstStyle>
            <a:lvl1pPr marL="10658" defTabSz="914228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tabLst>
                <a:tab pos="3929013" algn="l"/>
              </a:tabLst>
              <a:defRPr sz="180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marL="10658" lvl="0" defTabSz="914228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tabLst>
                <a:tab pos="3929013" algn="l"/>
              </a:tabLst>
            </a:pPr>
            <a:r>
              <a:rPr lang="ja-JP" altLang="en-US" sz="2000" smtClean="0"/>
              <a:t>マスター テキストの書式設定</a:t>
            </a:r>
          </a:p>
        </p:txBody>
      </p:sp>
      <p:sp>
        <p:nvSpPr>
          <p:cNvPr id="15" name="タイトル 4"/>
          <p:cNvSpPr>
            <a:spLocks noGrp="1"/>
          </p:cNvSpPr>
          <p:nvPr>
            <p:ph type="title" hasCustomPrompt="1"/>
          </p:nvPr>
        </p:nvSpPr>
        <p:spPr>
          <a:xfrm>
            <a:off x="467999" y="3054445"/>
            <a:ext cx="5464265" cy="54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ja-JP" altLang="en-US" sz="3200" b="0" smtClean="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68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468313" y="1802111"/>
            <a:ext cx="8228325" cy="588211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defRPr sz="2600"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" y="0"/>
            <a:ext cx="9143999" cy="749165"/>
          </a:xfrm>
          <a:prstGeom prst="rect">
            <a:avLst/>
          </a:prstGeom>
          <a:noFill/>
          <a:extLst/>
        </p:spPr>
        <p:txBody>
          <a:bodyPr wrap="square" lIns="468000" tIns="107980" rIns="431919" bIns="108000" rtlCol="0" anchor="b" anchorCtr="0">
            <a:noAutofit/>
          </a:bodyPr>
          <a:lstStyle>
            <a:lvl1pPr>
              <a:defRPr lang="ja-JP" altLang="en-US" sz="2400" b="1" dirty="0" smtClean="0">
                <a:latin typeface="+mj-ea"/>
                <a:ea typeface="+mj-ea"/>
              </a:defRPr>
            </a:lvl1pPr>
          </a:lstStyle>
          <a:p>
            <a:pPr lvl="0"/>
            <a:r>
              <a:rPr lang="ja-JP" altLang="en-US" smtClean="0"/>
              <a:t>マスター タイトルの書式設定</a:t>
            </a:r>
            <a:endParaRPr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9"/>
          </p:nvPr>
        </p:nvSpPr>
        <p:spPr>
          <a:xfrm>
            <a:off x="1" y="733559"/>
            <a:ext cx="9143999" cy="763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468000" tIns="180000" rIns="468000" bIns="180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defRPr sz="2600" b="1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8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487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11" name="テキスト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7"/>
            <a:ext cx="8190225" cy="490202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26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2"/>
          </p:nvPr>
        </p:nvSpPr>
        <p:spPr>
          <a:xfrm>
            <a:off x="0" y="5618125"/>
            <a:ext cx="9148891" cy="763625"/>
          </a:xfrm>
          <a:prstGeom prst="rect">
            <a:avLst/>
          </a:prstGeom>
          <a:solidFill>
            <a:srgbClr val="0064D2"/>
          </a:solidFill>
        </p:spPr>
        <p:txBody>
          <a:bodyPr wrap="square" lIns="468000" tIns="180000" rIns="468000" bIns="180000" anchor="b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defRPr sz="2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" y="0"/>
            <a:ext cx="9143999" cy="749165"/>
          </a:xfrm>
          <a:prstGeom prst="rect">
            <a:avLst/>
          </a:prstGeom>
          <a:noFill/>
          <a:extLst/>
        </p:spPr>
        <p:txBody>
          <a:bodyPr wrap="square" lIns="468000" tIns="107980" rIns="431919" bIns="108000" rtlCol="0" anchor="b" anchorCtr="0">
            <a:noAutofit/>
          </a:bodyPr>
          <a:lstStyle>
            <a:lvl1pPr>
              <a:defRPr lang="ja-JP" altLang="en-US" sz="2400" b="1" dirty="0" smtClean="0">
                <a:latin typeface="+mj-ea"/>
                <a:ea typeface="+mj-ea"/>
              </a:defRPr>
            </a:lvl1pPr>
          </a:lstStyle>
          <a:p>
            <a:pPr lvl="0"/>
            <a:r>
              <a:rPr lang="ja-JP" altLang="en-US" smtClean="0"/>
              <a:t>マスター タイトルの書式設定</a:t>
            </a:r>
            <a:endParaRPr lang="ja-JP" altLang="en-US" dirty="0" smtClean="0"/>
          </a:p>
        </p:txBody>
      </p:sp>
      <p:sp>
        <p:nvSpPr>
          <p:cNvPr id="10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18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" y="0"/>
            <a:ext cx="9143999" cy="749165"/>
          </a:xfrm>
          <a:prstGeom prst="rect">
            <a:avLst/>
          </a:prstGeom>
          <a:noFill/>
          <a:extLst/>
        </p:spPr>
        <p:txBody>
          <a:bodyPr wrap="square" lIns="468000" tIns="107980" rIns="431919" bIns="108000" rtlCol="0" anchor="b" anchorCtr="0">
            <a:noAutofit/>
          </a:bodyPr>
          <a:lstStyle>
            <a:lvl1pPr>
              <a:defRPr lang="ja-JP" altLang="en-US" sz="2400" b="1" dirty="0" smtClean="0">
                <a:latin typeface="+mj-ea"/>
                <a:ea typeface="+mj-ea"/>
              </a:defRPr>
            </a:lvl1pPr>
          </a:lstStyle>
          <a:p>
            <a:pPr lvl="0"/>
            <a:r>
              <a:rPr lang="ja-JP" altLang="en-US" smtClean="0"/>
              <a:t>マスター タイトルの書式設定</a:t>
            </a:r>
            <a:endParaRPr lang="ja-JP" altLang="en-US" dirty="0" smtClean="0"/>
          </a:p>
        </p:txBody>
      </p:sp>
      <p:sp>
        <p:nvSpPr>
          <p:cNvPr id="8" name="テキスト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7"/>
            <a:ext cx="8190225" cy="490202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26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2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9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" y="0"/>
            <a:ext cx="9143999" cy="749165"/>
          </a:xfrm>
          <a:prstGeom prst="rect">
            <a:avLst/>
          </a:prstGeom>
          <a:noFill/>
          <a:extLst/>
        </p:spPr>
        <p:txBody>
          <a:bodyPr wrap="square" lIns="468000" tIns="107980" rIns="431919" bIns="108000" rtlCol="0" anchor="b" anchorCtr="0">
            <a:noAutofit/>
          </a:bodyPr>
          <a:lstStyle>
            <a:lvl1pPr>
              <a:defRPr lang="ja-JP" altLang="en-US" sz="2400" b="1" dirty="0" smtClean="0">
                <a:latin typeface="+mj-ea"/>
                <a:ea typeface="+mj-ea"/>
              </a:defRPr>
            </a:lvl1pPr>
          </a:lstStyle>
          <a:p>
            <a:pPr lvl="0"/>
            <a:r>
              <a:rPr lang="ja-JP" altLang="en-US" smtClean="0"/>
              <a:t>マスター タイトルの書式設定</a:t>
            </a:r>
            <a:endParaRPr lang="ja-JP" altLang="en-US" dirty="0" smtClean="0"/>
          </a:p>
        </p:txBody>
      </p:sp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8312" y="944563"/>
            <a:ext cx="8207375" cy="5486338"/>
          </a:xfrm>
          <a:prstGeom prst="rect">
            <a:avLst/>
          </a:prstGeom>
        </p:spPr>
        <p:txBody>
          <a:bodyPr lIns="0" rIns="0"/>
          <a:lstStyle>
            <a:lvl1pPr marL="0" indent="-216000">
              <a:lnSpc>
                <a:spcPct val="100000"/>
              </a:lnSpc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2600">
                <a:latin typeface="+mn-ea"/>
                <a:ea typeface="+mn-ea"/>
              </a:defRPr>
            </a:lvl1pPr>
            <a:lvl2pPr marL="792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400">
                <a:latin typeface="+mn-ea"/>
                <a:ea typeface="+mn-ea"/>
              </a:defRPr>
            </a:lvl2pPr>
            <a:lvl3pPr marL="1440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latin typeface="+mn-ea"/>
                <a:ea typeface="+mn-ea"/>
              </a:defRPr>
            </a:lvl3pPr>
            <a:lvl4pPr marL="1268550" indent="0">
              <a:buNone/>
              <a:defRPr/>
            </a:lvl4pPr>
            <a:lvl5pPr marL="1628550" indent="0">
              <a:buNone/>
              <a:defRPr/>
            </a:lvl5pPr>
            <a:lvl6pPr marL="1714500" indent="0">
              <a:buNone/>
              <a:defRPr/>
            </a:lvl6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</p:txBody>
      </p:sp>
      <p:sp>
        <p:nvSpPr>
          <p:cNvPr id="9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0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 txBox="1">
            <a:spLocks/>
          </p:cNvSpPr>
          <p:nvPr/>
        </p:nvSpPr>
        <p:spPr>
          <a:xfrm>
            <a:off x="8613836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ea"/>
                <a:ea typeface="+mn-ea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フッター プレースホルダー 3"/>
          <p:cNvSpPr txBox="1">
            <a:spLocks/>
          </p:cNvSpPr>
          <p:nvPr/>
        </p:nvSpPr>
        <p:spPr bwMode="auto">
          <a:xfrm>
            <a:off x="6880330" y="6557529"/>
            <a:ext cx="172643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 smtClean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20XX Toshiba XXX Corporation </a:t>
            </a:r>
            <a:endParaRPr kumimoji="0" lang="ja-JP" altLang="ja-JP" sz="800" kern="1200" dirty="0" smtClean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7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21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60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lang="ja-JP" altLang="en-US"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kumimoji="1" lang="ja-JP" alt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42">
          <p15:clr>
            <a:srgbClr val="5ACBF0"/>
          </p15:clr>
        </p15:guide>
        <p15:guide id="2" pos="5465">
          <p15:clr>
            <a:srgbClr val="5ACBF0"/>
          </p15:clr>
        </p15:guide>
        <p15:guide id="3" pos="295">
          <p15:clr>
            <a:srgbClr val="5ACBF0"/>
          </p15:clr>
        </p15:guide>
        <p15:guide id="4" pos="2880">
          <p15:clr>
            <a:srgbClr val="5ACBF0"/>
          </p15:clr>
        </p15:guide>
        <p15:guide id="5" orient="horz" pos="45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w360chat.slack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openchain-japanwg.slac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66" y="2565115"/>
            <a:ext cx="6271847" cy="1298766"/>
          </a:xfrm>
        </p:spPr>
        <p:txBody>
          <a:bodyPr/>
          <a:lstStyle/>
          <a:p>
            <a:r>
              <a:rPr lang="en-US" altLang="ja-JP" sz="3600" dirty="0" smtClean="0">
                <a:latin typeface="Arial" charset="0"/>
              </a:rPr>
              <a:t>Multi-Language </a:t>
            </a:r>
            <a:r>
              <a:rPr lang="en-US" altLang="ja-JP" sz="3600" dirty="0">
                <a:latin typeface="Arial" charset="0"/>
              </a:rPr>
              <a:t>in </a:t>
            </a:r>
            <a:r>
              <a:rPr lang="en-US" altLang="ja-JP" sz="3600" dirty="0" smtClean="0">
                <a:latin typeface="Arial" charset="0"/>
              </a:rPr>
              <a:t>SW360</a:t>
            </a:r>
            <a:endParaRPr lang="en-US" altLang="ja-JP" sz="36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50566" y="5041074"/>
            <a:ext cx="8473348" cy="12987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ja-JP" altLang="en-US" sz="3200" b="1" kern="120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50" charset="-128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Presenter: Le Tien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Team Leader, Toshiba Software Development (Vietnam) Co., Ltd.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ja-JP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SW360 Workshop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ja-JP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Dec 19</a:t>
            </a:r>
            <a:r>
              <a:rPr lang="en-US" altLang="ja-JP" sz="2000" b="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ja-JP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altLang="ja-JP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Agenda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190225" cy="3685265"/>
          </a:xfrm>
        </p:spPr>
        <p:txBody>
          <a:bodyPr/>
          <a:lstStyle/>
          <a:p>
            <a:pPr marL="388938" indent="-34290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400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View of SW360</a:t>
            </a:r>
          </a:p>
          <a:p>
            <a:pPr marL="388938" indent="-34290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400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Multi-Language solution</a:t>
            </a:r>
          </a:p>
          <a:p>
            <a:pPr marL="388938" indent="-34290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400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Demonstration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View </a:t>
            </a:r>
            <a:r>
              <a:rPr lang="en-US" sz="3600" b="0" dirty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of SW360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447400" cy="3685265"/>
          </a:xfrm>
        </p:spPr>
        <p:txBody>
          <a:bodyPr/>
          <a:lstStyle/>
          <a:p>
            <a:pPr marL="388938" indent="-3429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SW360 is an OSS tool used for centrally managing software component information, license information, vulnerability 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ja-JP" sz="2200" dirty="0" smtClean="0"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450850" indent="-3429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Internationalization: why is so important? </a:t>
            </a:r>
          </a:p>
          <a:p>
            <a:pPr marL="793750" lvl="1">
              <a:lnSpc>
                <a:spcPct val="15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Organizations can use SW360 as a one-stop shop for sharing component information, tracking their usage in projects or products.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3750" lvl="1">
              <a:lnSpc>
                <a:spcPct val="15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Currently, SW360 supports only the English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3429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Toshiba has begun centralizing information management of open source software by SW360. This made it possible to share open source information across departmental barriers.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Multi-Language </a:t>
            </a:r>
            <a:r>
              <a:rPr lang="en-US" altLang="ja-JP" sz="3600" b="0" dirty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solution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569320" cy="3685265"/>
          </a:xfrm>
        </p:spPr>
        <p:txBody>
          <a:bodyPr/>
          <a:lstStyle/>
          <a:p>
            <a:pPr marL="393700" indent="-28575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SW360 is a Liferay portal application.</a:t>
            </a:r>
          </a:p>
          <a:p>
            <a:pPr marL="393700" indent="-28575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One of the best features of Liferay is its ability to support multiple language.</a:t>
            </a:r>
          </a:p>
          <a:p>
            <a:pPr marL="393700" indent="-28575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Currently Liferay provide support for 50 languages out of the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box.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107950">
              <a:lnSpc>
                <a:spcPct val="15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GB" sz="2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Multi-language system of SW360 will be based on </a:t>
            </a:r>
            <a:r>
              <a:rPr lang="en-GB" sz="2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Liferay</a:t>
            </a:r>
            <a:endParaRPr lang="en-GB" sz="2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81928" y="3198826"/>
            <a:ext cx="481045" cy="3176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96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Multi-Language </a:t>
            </a:r>
            <a:r>
              <a:rPr lang="en-US" altLang="ja-JP" sz="3600" b="0" dirty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solution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447400" cy="368526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675392" y="738871"/>
            <a:ext cx="1418958" cy="1241825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 smtClean="0"/>
              <a:t>SW360 src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709" y="1743321"/>
            <a:ext cx="3504666" cy="5114679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3520440" y="3609609"/>
            <a:ext cx="3916680" cy="751031"/>
          </a:xfrm>
          <a:prstGeom prst="wedgeRectCallout">
            <a:avLst>
              <a:gd name="adj1" fmla="val -55723"/>
              <a:gd name="adj2" fmla="val 11485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i="1" dirty="0" smtClean="0">
                <a:solidFill>
                  <a:schemeClr val="tx1"/>
                </a:solidFill>
              </a:rPr>
              <a:t>Provide Language*.properties files</a:t>
            </a:r>
          </a:p>
        </p:txBody>
      </p:sp>
    </p:spTree>
    <p:extLst>
      <p:ext uri="{BB962C8B-B14F-4D97-AF65-F5344CB8AC3E}">
        <p14:creationId xmlns:p14="http://schemas.microsoft.com/office/powerpoint/2010/main" val="3868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Multi-Language </a:t>
            </a:r>
            <a:r>
              <a:rPr lang="en-US" altLang="ja-JP" sz="3600" b="0" dirty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solution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447400" cy="368526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49" y="4417127"/>
            <a:ext cx="5867331" cy="158576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748" y="989476"/>
            <a:ext cx="5867332" cy="1120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748" y="2458806"/>
            <a:ext cx="5867332" cy="1426688"/>
          </a:xfrm>
          <a:prstGeom prst="rect">
            <a:avLst/>
          </a:prstGeom>
        </p:spPr>
      </p:pic>
      <p:sp>
        <p:nvSpPr>
          <p:cNvPr id="17" name="Curved Right Arrow 16"/>
          <p:cNvSpPr/>
          <p:nvPr/>
        </p:nvSpPr>
        <p:spPr>
          <a:xfrm>
            <a:off x="635640" y="1669559"/>
            <a:ext cx="614040" cy="1367672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>
            <a:off x="635640" y="3594042"/>
            <a:ext cx="614040" cy="1367672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Multi-Language </a:t>
            </a:r>
            <a:r>
              <a:rPr lang="en-US" altLang="ja-JP" sz="3600" b="0" dirty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solution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447400" cy="368526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48" y="2458806"/>
            <a:ext cx="5867332" cy="1426688"/>
          </a:xfrm>
          <a:prstGeom prst="rect">
            <a:avLst/>
          </a:prstGeom>
        </p:spPr>
      </p:pic>
      <p:sp>
        <p:nvSpPr>
          <p:cNvPr id="17" name="Curved Right Arrow 16"/>
          <p:cNvSpPr/>
          <p:nvPr/>
        </p:nvSpPr>
        <p:spPr>
          <a:xfrm>
            <a:off x="635640" y="1669559"/>
            <a:ext cx="614040" cy="1367672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>
            <a:off x="635640" y="3594042"/>
            <a:ext cx="614040" cy="1367672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0" y="989477"/>
            <a:ext cx="5867400" cy="1117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" y="4390811"/>
            <a:ext cx="5867400" cy="157314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91426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Demonstration</a:t>
            </a:r>
            <a:endParaRPr lang="ja-JP" altLang="en-US" sz="3600" b="0" dirty="0">
              <a:solidFill>
                <a:srgbClr val="00458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フローチャート: 処理 22"/>
          <p:cNvSpPr/>
          <p:nvPr/>
        </p:nvSpPr>
        <p:spPr bwMode="auto">
          <a:xfrm>
            <a:off x="7255302" y="3886621"/>
            <a:ext cx="400050" cy="223231"/>
          </a:xfrm>
          <a:prstGeom prst="flowChartProcess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  <a:cs typeface="Arial" charset="0"/>
            </a:endParaRPr>
          </a:p>
        </p:txBody>
      </p:sp>
      <p:sp>
        <p:nvSpPr>
          <p:cNvPr id="17" name="フローチャート: 処理 16"/>
          <p:cNvSpPr/>
          <p:nvPr/>
        </p:nvSpPr>
        <p:spPr bwMode="auto">
          <a:xfrm>
            <a:off x="6677024" y="2680643"/>
            <a:ext cx="205173" cy="72255"/>
          </a:xfrm>
          <a:prstGeom prst="flowChartProcess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378049" cy="2822235"/>
          </a:xfrm>
        </p:spPr>
        <p:txBody>
          <a:bodyPr/>
          <a:lstStyle/>
          <a:p>
            <a:endParaRPr lang="en-GB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solidFill>
                  <a:srgbClr val="004586"/>
                </a:solidFill>
                <a:latin typeface="Arial" pitchFamily="34" charset="0"/>
                <a:cs typeface="Arial" pitchFamily="34" charset="0"/>
              </a:rPr>
              <a:t>	   Contact</a:t>
            </a:r>
            <a:endParaRPr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type="body" sz="quarter" idx="20"/>
          </p:nvPr>
        </p:nvSpPr>
        <p:spPr>
          <a:xfrm>
            <a:off x="468000" y="989476"/>
            <a:ext cx="8190225" cy="3685265"/>
          </a:xfrm>
        </p:spPr>
        <p:txBody>
          <a:bodyPr/>
          <a:lstStyle/>
          <a:p>
            <a:pPr marL="388938" indent="-3429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200" b="1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</a:t>
            </a:r>
            <a:r>
              <a:rPr lang="en-US" altLang="ja-JP" sz="2200" b="1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mail</a:t>
            </a:r>
          </a:p>
          <a:p>
            <a:pPr marL="846138" lvl="1" indent="-285750">
              <a:lnSpc>
                <a:spcPct val="15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000" i="1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tien.le@toshiba-tsdv.com</a:t>
            </a:r>
          </a:p>
          <a:p>
            <a:pPr marL="388938" indent="-342900">
              <a:lnSpc>
                <a:spcPct val="150000"/>
              </a:lnSpc>
              <a:buFont typeface="Wingdings" panose="05000000000000000000" pitchFamily="2" charset="2"/>
              <a:buChar char="v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200" b="1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Slack</a:t>
            </a:r>
          </a:p>
          <a:p>
            <a:pPr marL="903288" lvl="1" indent="-342900">
              <a:lnSpc>
                <a:spcPct val="15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000" i="1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hlinkClick r:id="rId3"/>
              </a:rPr>
              <a:t>https://</a:t>
            </a:r>
            <a:r>
              <a:rPr lang="en-US" altLang="ja-JP" sz="2000" i="1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hlinkClick r:id="rId3"/>
              </a:rPr>
              <a:t>sw360chat.slack.com</a:t>
            </a:r>
            <a:endParaRPr lang="en-US" altLang="ja-JP" sz="2000" i="1" dirty="0" smtClean="0"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903288" lvl="1" indent="-342900">
              <a:lnSpc>
                <a:spcPct val="15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2000" i="1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hlinkClick r:id="rId4"/>
              </a:rPr>
              <a:t>https://</a:t>
            </a:r>
            <a:r>
              <a:rPr lang="en-US" altLang="ja-JP" sz="2000" i="1" dirty="0" smtClean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hlinkClick r:id="rId4"/>
              </a:rPr>
              <a:t>openchain-japanwg.slack.com</a:t>
            </a:r>
            <a:endParaRPr lang="en-US" altLang="ja-JP" sz="2000" i="1" dirty="0" smtClean="0"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9"/>
            <a:ext cx="1384871" cy="5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brand">
      <a:dk1>
        <a:srgbClr val="000000"/>
      </a:dk1>
      <a:lt1>
        <a:srgbClr val="FFFFFF"/>
      </a:lt1>
      <a:dk2>
        <a:srgbClr val="7F7F7F"/>
      </a:dk2>
      <a:lt2>
        <a:srgbClr val="E5E5E5"/>
      </a:lt2>
      <a:accent1>
        <a:srgbClr val="0064D2"/>
      </a:accent1>
      <a:accent2>
        <a:srgbClr val="64AFE1"/>
      </a:accent2>
      <a:accent3>
        <a:srgbClr val="A0A0A5"/>
      </a:accent3>
      <a:accent4>
        <a:srgbClr val="644080"/>
      </a:accent4>
      <a:accent5>
        <a:srgbClr val="CECED0"/>
      </a:accent5>
      <a:accent6>
        <a:srgbClr val="FA9628"/>
      </a:accent6>
      <a:hlink>
        <a:srgbClr val="E61E1E"/>
      </a:hlink>
      <a:folHlink>
        <a:srgbClr val="FA9628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東芝ブランドPPT β版.pptx" id="{ECCE417B-8802-484E-B0A7-4AA9B5B7C807}" vid="{94525B7E-C7B5-4E19-B659-8118D6B70E97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PPT_Template_4x3_JP_MeiryoUI_v1</Template>
  <TotalTime>13408</TotalTime>
  <Words>178</Words>
  <Application>Microsoft Office PowerPoint</Application>
  <PresentationFormat>On-screen Show (4:3)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Meiryo UI</vt:lpstr>
      <vt:lpstr>ＭＳ Ｐゴシック</vt:lpstr>
      <vt:lpstr>東芝 Pゴシック Light</vt:lpstr>
      <vt:lpstr>東芝 Pゴシック Medium</vt:lpstr>
      <vt:lpstr>Arial</vt:lpstr>
      <vt:lpstr>Segoe UI</vt:lpstr>
      <vt:lpstr>Wingdings</vt:lpstr>
      <vt:lpstr>テーマ1</vt:lpstr>
      <vt:lpstr>Multi-Language in SW360</vt:lpstr>
      <vt:lpstr>    Agenda</vt:lpstr>
      <vt:lpstr>    View of SW360</vt:lpstr>
      <vt:lpstr>    Multi-Language solution</vt:lpstr>
      <vt:lpstr>    Multi-Language solution</vt:lpstr>
      <vt:lpstr>    Multi-Language solution</vt:lpstr>
      <vt:lpstr>    Multi-Language solution</vt:lpstr>
      <vt:lpstr>    Demonstration</vt:lpstr>
      <vt:lpstr>    Contact</vt:lpstr>
      <vt:lpstr>PowerPoint Presentation</vt:lpstr>
    </vt:vector>
  </TitlesOfParts>
  <Manager>tien1.le@toshiba.co.jp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tien1.le@toshiba.co.jp</dc:creator>
  <cp:lastModifiedBy>Le Tien</cp:lastModifiedBy>
  <cp:revision>1073</cp:revision>
  <cp:lastPrinted>2018-01-05T03:00:15Z</cp:lastPrinted>
  <dcterms:created xsi:type="dcterms:W3CDTF">1601-01-01T00:00:00Z</dcterms:created>
  <dcterms:modified xsi:type="dcterms:W3CDTF">2019-12-19T01:56:33Z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